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7" r:id="rId2"/>
  </p:sldIdLst>
  <p:sldSz cx="384048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7" d="100"/>
          <a:sy n="17" d="100"/>
        </p:scale>
        <p:origin x="1838" y="1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4.png>
</file>

<file path=ppt/media/image5.jpeg>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2">
            <a:extLst>
              <a:ext uri="{FF2B5EF4-FFF2-40B4-BE49-F238E27FC236}">
                <a16:creationId xmlns:a16="http://schemas.microsoft.com/office/drawing/2014/main" id="{010F6E4C-A0B9-43DC-91A6-B3B0B9AC0CF2}"/>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03200" y="0"/>
            <a:ext cx="38828663"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3">
            <a:extLst>
              <a:ext uri="{FF2B5EF4-FFF2-40B4-BE49-F238E27FC236}">
                <a16:creationId xmlns:a16="http://schemas.microsoft.com/office/drawing/2014/main" id="{2D9E8F04-ED63-4FD0-B08F-A1E4336C4686}"/>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29608463"/>
            <a:ext cx="38404800"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4">
            <a:extLst>
              <a:ext uri="{FF2B5EF4-FFF2-40B4-BE49-F238E27FC236}">
                <a16:creationId xmlns:a16="http://schemas.microsoft.com/office/drawing/2014/main" id="{B30DC19A-5E80-4A1E-A3F4-2B9FCC617985}"/>
              </a:ext>
            </a:extLst>
          </p:cNvPr>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596900" y="30264100"/>
            <a:ext cx="8435975" cy="2149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1562145" y="356157"/>
            <a:ext cx="35152243" cy="3261356"/>
          </a:xfrm>
        </p:spPr>
        <p:txBody>
          <a:bodyPr lIns="0" tIns="0" rIns="0" bIns="0" anchor="t">
            <a:normAutofit/>
          </a:bodyPr>
          <a:lstStyle>
            <a:lvl1pPr algn="l">
              <a:defRPr lang="en-US" sz="13000" b="1" kern="1200" dirty="0">
                <a:solidFill>
                  <a:schemeClr val="bg1"/>
                </a:solidFill>
                <a:latin typeface="Arial"/>
                <a:ea typeface="+mn-ea"/>
                <a:cs typeface="Arial"/>
              </a:defRPr>
            </a:lvl1pPr>
          </a:lstStyle>
          <a:p>
            <a:pPr lvl="0"/>
            <a:r>
              <a:rPr lang="en-US"/>
              <a:t>Click to edit Master title style</a:t>
            </a:r>
            <a:endParaRPr lang="en-US" dirty="0"/>
          </a:p>
        </p:txBody>
      </p:sp>
      <p:sp>
        <p:nvSpPr>
          <p:cNvPr id="13" name="Content Placeholder 13"/>
          <p:cNvSpPr>
            <a:spLocks noGrp="1"/>
          </p:cNvSpPr>
          <p:nvPr>
            <p:ph sz="quarter" idx="10"/>
          </p:nvPr>
        </p:nvSpPr>
        <p:spPr>
          <a:xfrm>
            <a:off x="1564768" y="2691799"/>
            <a:ext cx="35149619" cy="2346325"/>
          </a:xfrm>
          <a:prstGeom prst="rect">
            <a:avLst/>
          </a:prstGeom>
        </p:spPr>
        <p:txBody>
          <a:bodyPr lIns="0" tIns="0" rIns="0" bIns="0">
            <a:normAutofit/>
          </a:bodyPr>
          <a:lstStyle>
            <a:lvl1pPr marL="0" indent="0">
              <a:buFontTx/>
              <a:buNone/>
              <a:defRPr lang="en-US" sz="7200" b="0" kern="1200" baseline="0" dirty="0">
                <a:solidFill>
                  <a:schemeClr val="bg1"/>
                </a:solidFill>
                <a:latin typeface="Arial"/>
                <a:ea typeface="+mn-ea"/>
                <a:cs typeface="Arial"/>
              </a:defRPr>
            </a:lvl1pPr>
          </a:lstStyle>
          <a:p>
            <a:pPr lvl="0"/>
            <a:r>
              <a:rPr lang="en-US"/>
              <a:t>Click to edit Master text styles</a:t>
            </a:r>
          </a:p>
        </p:txBody>
      </p:sp>
      <p:sp>
        <p:nvSpPr>
          <p:cNvPr id="15" name="Content Placeholder 13"/>
          <p:cNvSpPr>
            <a:spLocks noGrp="1"/>
          </p:cNvSpPr>
          <p:nvPr>
            <p:ph sz="quarter" idx="11"/>
          </p:nvPr>
        </p:nvSpPr>
        <p:spPr>
          <a:xfrm>
            <a:off x="19942909" y="30145415"/>
            <a:ext cx="16831546" cy="2645659"/>
          </a:xfrm>
          <a:prstGeom prst="rect">
            <a:avLst/>
          </a:prstGeom>
        </p:spPr>
        <p:txBody>
          <a:bodyPr lIns="0" tIns="0" rIns="0" bIns="0">
            <a:normAutofit/>
          </a:bodyPr>
          <a:lstStyle>
            <a:lvl1pPr marL="0" indent="0">
              <a:buFontTx/>
              <a:buNone/>
              <a:defRPr lang="en-US" sz="3600" b="0" kern="1200" dirty="0">
                <a:solidFill>
                  <a:schemeClr val="bg1"/>
                </a:solidFill>
                <a:latin typeface="Arial"/>
                <a:ea typeface="+mn-ea"/>
                <a:cs typeface="Arial"/>
              </a:defRPr>
            </a:lvl1pPr>
          </a:lstStyle>
          <a:p>
            <a:pPr lvl="0"/>
            <a:r>
              <a:rPr lang="en-US" dirty="0"/>
              <a:t>Click to edit Master text styles</a:t>
            </a:r>
          </a:p>
        </p:txBody>
      </p:sp>
      <p:sp>
        <p:nvSpPr>
          <p:cNvPr id="14" name="Content Placeholder 2"/>
          <p:cNvSpPr>
            <a:spLocks noGrp="1"/>
          </p:cNvSpPr>
          <p:nvPr>
            <p:ph sz="half" idx="14"/>
          </p:nvPr>
        </p:nvSpPr>
        <p:spPr>
          <a:xfrm>
            <a:off x="1570338" y="5964297"/>
            <a:ext cx="16962120" cy="22251474"/>
          </a:xfrm>
          <a:prstGeom prst="rect">
            <a:avLst/>
          </a:prstGeom>
        </p:spPr>
        <p:txBody>
          <a:bodyPr lIns="0" tIns="0" rIns="0" bIns="0"/>
          <a:lstStyle>
            <a:lvl1pPr marL="0" indent="0">
              <a:lnSpc>
                <a:spcPct val="90000"/>
              </a:lnSpc>
              <a:spcBef>
                <a:spcPts val="0"/>
              </a:spcBef>
              <a:buNone/>
              <a:defRPr lang="en-US" sz="5800" b="1" kern="1200" dirty="0" smtClean="0">
                <a:solidFill>
                  <a:schemeClr val="accent3"/>
                </a:solidFill>
                <a:latin typeface="+mn-lt"/>
                <a:ea typeface="+mn-ea"/>
                <a:cs typeface="+mn-cs"/>
              </a:defRPr>
            </a:lvl1pPr>
            <a:lvl2pPr marL="0" indent="0">
              <a:spcBef>
                <a:spcPts val="0"/>
              </a:spcBef>
              <a:buNone/>
              <a:defRPr lang="en-US" sz="4800" kern="1200" dirty="0" smtClean="0">
                <a:solidFill>
                  <a:schemeClr val="tx1">
                    <a:lumMod val="75000"/>
                    <a:lumOff val="25000"/>
                  </a:schemeClr>
                </a:solidFill>
                <a:latin typeface="+mn-lt"/>
                <a:ea typeface="+mn-ea"/>
                <a:cs typeface="+mn-cs"/>
              </a:defRPr>
            </a:lvl2pPr>
            <a:lvl3pPr marL="457200" indent="-182880">
              <a:spcBef>
                <a:spcPts val="0"/>
              </a:spcBef>
              <a:defRPr lang="en-US" sz="4400" kern="1200" dirty="0" smtClean="0">
                <a:solidFill>
                  <a:schemeClr val="tx1">
                    <a:lumMod val="75000"/>
                    <a:lumOff val="25000"/>
                  </a:schemeClr>
                </a:solidFill>
                <a:latin typeface="+mn-lt"/>
                <a:ea typeface="+mn-ea"/>
                <a:cs typeface="+mn-cs"/>
              </a:defRPr>
            </a:lvl3pPr>
            <a:lvl4pPr marL="1005840" indent="-411480">
              <a:spcBef>
                <a:spcPts val="0"/>
              </a:spcBef>
              <a:defRPr lang="en-US" sz="4200" kern="1200" dirty="0" smtClean="0">
                <a:solidFill>
                  <a:schemeClr val="tx1">
                    <a:lumMod val="75000"/>
                    <a:lumOff val="25000"/>
                  </a:schemeClr>
                </a:solidFill>
                <a:latin typeface="+mn-lt"/>
                <a:ea typeface="+mn-ea"/>
                <a:cs typeface="+mn-cs"/>
              </a:defRPr>
            </a:lvl4pPr>
            <a:lvl5pPr marL="1280160" indent="-365760">
              <a:spcBef>
                <a:spcPts val="0"/>
              </a:spcBef>
              <a:defRPr lang="en-US" sz="4000" b="1" kern="1200" dirty="0">
                <a:solidFill>
                  <a:schemeClr val="tx1">
                    <a:lumMod val="75000"/>
                    <a:lumOff val="25000"/>
                  </a:schemeClr>
                </a:solidFill>
                <a:latin typeface="+mn-lt"/>
                <a:ea typeface="+mn-ea"/>
                <a:cs typeface="+mn-cs"/>
              </a:defRPr>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p:cNvSpPr>
            <a:spLocks noGrp="1"/>
          </p:cNvSpPr>
          <p:nvPr>
            <p:ph sz="half" idx="15"/>
          </p:nvPr>
        </p:nvSpPr>
        <p:spPr>
          <a:xfrm>
            <a:off x="19752268" y="5979393"/>
            <a:ext cx="16962120" cy="22251474"/>
          </a:xfrm>
          <a:prstGeom prst="rect">
            <a:avLst/>
          </a:prstGeom>
        </p:spPr>
        <p:txBody>
          <a:bodyPr lIns="0" tIns="0" rIns="0" bIns="0"/>
          <a:lstStyle>
            <a:lvl1pPr marL="0" indent="0">
              <a:lnSpc>
                <a:spcPct val="90000"/>
              </a:lnSpc>
              <a:spcBef>
                <a:spcPts val="0"/>
              </a:spcBef>
              <a:buNone/>
              <a:defRPr lang="en-US" sz="5800" b="1" kern="1200" dirty="0" smtClean="0">
                <a:solidFill>
                  <a:schemeClr val="accent3"/>
                </a:solidFill>
                <a:latin typeface="+mn-lt"/>
                <a:ea typeface="+mn-ea"/>
                <a:cs typeface="+mn-cs"/>
              </a:defRPr>
            </a:lvl1pPr>
            <a:lvl2pPr marL="0" indent="0">
              <a:spcBef>
                <a:spcPts val="0"/>
              </a:spcBef>
              <a:buNone/>
              <a:defRPr lang="en-US" sz="4800" kern="1200" dirty="0" smtClean="0">
                <a:solidFill>
                  <a:schemeClr val="tx1">
                    <a:lumMod val="75000"/>
                    <a:lumOff val="25000"/>
                  </a:schemeClr>
                </a:solidFill>
                <a:latin typeface="+mn-lt"/>
                <a:ea typeface="+mn-ea"/>
                <a:cs typeface="+mn-cs"/>
              </a:defRPr>
            </a:lvl2pPr>
            <a:lvl3pPr marL="457200" indent="-182880">
              <a:spcBef>
                <a:spcPts val="0"/>
              </a:spcBef>
              <a:defRPr lang="en-US" sz="4400" kern="1200" dirty="0" smtClean="0">
                <a:solidFill>
                  <a:schemeClr val="tx1">
                    <a:lumMod val="75000"/>
                    <a:lumOff val="25000"/>
                  </a:schemeClr>
                </a:solidFill>
                <a:latin typeface="+mn-lt"/>
                <a:ea typeface="+mn-ea"/>
                <a:cs typeface="+mn-cs"/>
              </a:defRPr>
            </a:lvl3pPr>
            <a:lvl4pPr marL="1005840" indent="-411480">
              <a:spcBef>
                <a:spcPts val="0"/>
              </a:spcBef>
              <a:defRPr lang="en-US" sz="4200" kern="1200" dirty="0" smtClean="0">
                <a:solidFill>
                  <a:schemeClr val="tx1">
                    <a:lumMod val="75000"/>
                    <a:lumOff val="25000"/>
                  </a:schemeClr>
                </a:solidFill>
                <a:latin typeface="+mn-lt"/>
                <a:ea typeface="+mn-ea"/>
                <a:cs typeface="+mn-cs"/>
              </a:defRPr>
            </a:lvl4pPr>
            <a:lvl5pPr marL="1280160" indent="-365760">
              <a:spcBef>
                <a:spcPts val="0"/>
              </a:spcBef>
              <a:defRPr lang="en-US" sz="4000" b="1" kern="1200" dirty="0">
                <a:solidFill>
                  <a:schemeClr val="tx1">
                    <a:lumMod val="75000"/>
                    <a:lumOff val="25000"/>
                  </a:schemeClr>
                </a:solidFill>
                <a:latin typeface="+mn-lt"/>
                <a:ea typeface="+mn-ea"/>
                <a:cs typeface="+mn-cs"/>
              </a:defRPr>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59416997"/>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B6F4DB28-5182-475A-8F17-C1820278FA2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38404800"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3">
            <a:extLst>
              <a:ext uri="{FF2B5EF4-FFF2-40B4-BE49-F238E27FC236}">
                <a16:creationId xmlns:a16="http://schemas.microsoft.com/office/drawing/2014/main" id="{210A79AD-81C1-4C6F-9492-11C7767215C1}"/>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29608463"/>
            <a:ext cx="38404800"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4">
            <a:extLst>
              <a:ext uri="{FF2B5EF4-FFF2-40B4-BE49-F238E27FC236}">
                <a16:creationId xmlns:a16="http://schemas.microsoft.com/office/drawing/2014/main" id="{5CB70FEC-9DF7-4476-8FD0-86042F0541C2}"/>
              </a:ext>
            </a:extLst>
          </p:cNvPr>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538163" y="30264100"/>
            <a:ext cx="8435975" cy="2149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itle 1"/>
          <p:cNvSpPr>
            <a:spLocks noGrp="1"/>
          </p:cNvSpPr>
          <p:nvPr>
            <p:ph type="title"/>
          </p:nvPr>
        </p:nvSpPr>
        <p:spPr>
          <a:xfrm>
            <a:off x="1321876" y="356157"/>
            <a:ext cx="35722880" cy="3261356"/>
          </a:xfrm>
        </p:spPr>
        <p:txBody>
          <a:bodyPr lIns="0" tIns="0" rIns="0" bIns="0" anchor="t">
            <a:normAutofit/>
          </a:bodyPr>
          <a:lstStyle>
            <a:lvl1pPr algn="l">
              <a:defRPr lang="en-US" sz="13000" b="1" kern="1200" dirty="0">
                <a:solidFill>
                  <a:schemeClr val="bg1"/>
                </a:solidFill>
                <a:latin typeface="Arial"/>
                <a:ea typeface="+mn-ea"/>
                <a:cs typeface="Arial"/>
              </a:defRPr>
            </a:lvl1pPr>
          </a:lstStyle>
          <a:p>
            <a:pPr lvl="0"/>
            <a:r>
              <a:rPr lang="en-US"/>
              <a:t>Click to edit Master title style</a:t>
            </a:r>
            <a:endParaRPr lang="en-US" dirty="0"/>
          </a:p>
        </p:txBody>
      </p:sp>
      <p:sp>
        <p:nvSpPr>
          <p:cNvPr id="17" name="Content Placeholder 13"/>
          <p:cNvSpPr>
            <a:spLocks noGrp="1"/>
          </p:cNvSpPr>
          <p:nvPr>
            <p:ph sz="quarter" idx="10"/>
          </p:nvPr>
        </p:nvSpPr>
        <p:spPr>
          <a:xfrm>
            <a:off x="1324500" y="2691799"/>
            <a:ext cx="35720255" cy="1880202"/>
          </a:xfrm>
          <a:prstGeom prst="rect">
            <a:avLst/>
          </a:prstGeom>
        </p:spPr>
        <p:txBody>
          <a:bodyPr lIns="0" tIns="0" rIns="0" bIns="0">
            <a:normAutofit/>
          </a:bodyPr>
          <a:lstStyle>
            <a:lvl1pPr marL="0" indent="0">
              <a:buFontTx/>
              <a:buNone/>
              <a:defRPr lang="en-US" sz="7200" b="0" kern="1200" baseline="0" dirty="0">
                <a:solidFill>
                  <a:schemeClr val="bg1"/>
                </a:solidFill>
                <a:latin typeface="Arial"/>
                <a:ea typeface="+mn-ea"/>
                <a:cs typeface="Arial"/>
              </a:defRPr>
            </a:lvl1pPr>
          </a:lstStyle>
          <a:p>
            <a:pPr lvl="0"/>
            <a:r>
              <a:rPr lang="en-US"/>
              <a:t>Click to edit Master text styles</a:t>
            </a:r>
          </a:p>
        </p:txBody>
      </p:sp>
      <p:sp>
        <p:nvSpPr>
          <p:cNvPr id="18" name="Content Placeholder 13"/>
          <p:cNvSpPr>
            <a:spLocks noGrp="1"/>
          </p:cNvSpPr>
          <p:nvPr>
            <p:ph sz="quarter" idx="11"/>
          </p:nvPr>
        </p:nvSpPr>
        <p:spPr>
          <a:xfrm>
            <a:off x="18980906" y="30145415"/>
            <a:ext cx="18063850" cy="2268161"/>
          </a:xfrm>
          <a:prstGeom prst="rect">
            <a:avLst/>
          </a:prstGeom>
        </p:spPr>
        <p:txBody>
          <a:bodyPr lIns="0" tIns="0" rIns="0" bIns="0">
            <a:normAutofit/>
          </a:bodyPr>
          <a:lstStyle>
            <a:lvl1pPr marL="0" indent="0">
              <a:buFontTx/>
              <a:buNone/>
              <a:defRPr lang="en-US" sz="3600" b="0" kern="1200" dirty="0">
                <a:solidFill>
                  <a:schemeClr val="bg1"/>
                </a:solidFill>
                <a:latin typeface="Arial"/>
                <a:ea typeface="+mn-ea"/>
                <a:cs typeface="Arial"/>
              </a:defRPr>
            </a:lvl1pPr>
          </a:lstStyle>
          <a:p>
            <a:pPr lvl="0"/>
            <a:r>
              <a:rPr lang="en-US" dirty="0"/>
              <a:t>Click to edit Master text styles</a:t>
            </a:r>
          </a:p>
        </p:txBody>
      </p:sp>
      <p:sp>
        <p:nvSpPr>
          <p:cNvPr id="19" name="Content Placeholder 2"/>
          <p:cNvSpPr>
            <a:spLocks noGrp="1"/>
          </p:cNvSpPr>
          <p:nvPr>
            <p:ph sz="half" idx="14"/>
          </p:nvPr>
        </p:nvSpPr>
        <p:spPr>
          <a:xfrm>
            <a:off x="1321877" y="5934103"/>
            <a:ext cx="11325868" cy="22259897"/>
          </a:xfrm>
          <a:prstGeom prst="rect">
            <a:avLst/>
          </a:prstGeom>
        </p:spPr>
        <p:txBody>
          <a:bodyPr lIns="0" tIns="0" rIns="0" bIns="0"/>
          <a:lstStyle>
            <a:lvl1pPr marL="0" indent="0">
              <a:lnSpc>
                <a:spcPct val="90000"/>
              </a:lnSpc>
              <a:spcBef>
                <a:spcPts val="0"/>
              </a:spcBef>
              <a:buNone/>
              <a:defRPr lang="en-US" sz="5800" b="1" kern="1200" dirty="0" smtClean="0">
                <a:solidFill>
                  <a:schemeClr val="accent3"/>
                </a:solidFill>
                <a:latin typeface="+mn-lt"/>
                <a:ea typeface="+mn-ea"/>
                <a:cs typeface="+mn-cs"/>
              </a:defRPr>
            </a:lvl1pPr>
            <a:lvl2pPr marL="0" indent="0">
              <a:spcBef>
                <a:spcPts val="0"/>
              </a:spcBef>
              <a:buNone/>
              <a:defRPr lang="en-US" sz="4800" kern="1200" dirty="0" smtClean="0">
                <a:solidFill>
                  <a:schemeClr val="tx1">
                    <a:lumMod val="75000"/>
                    <a:lumOff val="25000"/>
                  </a:schemeClr>
                </a:solidFill>
                <a:latin typeface="+mn-lt"/>
                <a:ea typeface="+mn-ea"/>
                <a:cs typeface="+mn-cs"/>
              </a:defRPr>
            </a:lvl2pPr>
            <a:lvl3pPr marL="457200" indent="-182880">
              <a:spcBef>
                <a:spcPts val="0"/>
              </a:spcBef>
              <a:defRPr lang="en-US" sz="4400" kern="1200" dirty="0" smtClean="0">
                <a:solidFill>
                  <a:schemeClr val="tx1">
                    <a:lumMod val="75000"/>
                    <a:lumOff val="25000"/>
                  </a:schemeClr>
                </a:solidFill>
                <a:latin typeface="+mn-lt"/>
                <a:ea typeface="+mn-ea"/>
                <a:cs typeface="+mn-cs"/>
              </a:defRPr>
            </a:lvl3pPr>
            <a:lvl4pPr marL="1005840" indent="-411480">
              <a:spcBef>
                <a:spcPts val="0"/>
              </a:spcBef>
              <a:defRPr lang="en-US" sz="4200" kern="1200" dirty="0" smtClean="0">
                <a:solidFill>
                  <a:schemeClr val="tx1">
                    <a:lumMod val="75000"/>
                    <a:lumOff val="25000"/>
                  </a:schemeClr>
                </a:solidFill>
                <a:latin typeface="+mn-lt"/>
                <a:ea typeface="+mn-ea"/>
                <a:cs typeface="+mn-cs"/>
              </a:defRPr>
            </a:lvl4pPr>
            <a:lvl5pPr marL="1280160" indent="-365760">
              <a:spcBef>
                <a:spcPts val="0"/>
              </a:spcBef>
              <a:defRPr lang="en-US" sz="4000" b="1" kern="1200" dirty="0">
                <a:solidFill>
                  <a:schemeClr val="tx1">
                    <a:lumMod val="75000"/>
                    <a:lumOff val="25000"/>
                  </a:schemeClr>
                </a:solidFill>
                <a:latin typeface="+mn-lt"/>
                <a:ea typeface="+mn-ea"/>
                <a:cs typeface="+mn-cs"/>
              </a:defRPr>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2"/>
          <p:cNvSpPr>
            <a:spLocks noGrp="1"/>
          </p:cNvSpPr>
          <p:nvPr>
            <p:ph sz="half" idx="15"/>
          </p:nvPr>
        </p:nvSpPr>
        <p:spPr>
          <a:xfrm>
            <a:off x="13588591" y="5983525"/>
            <a:ext cx="11325868" cy="22210474"/>
          </a:xfrm>
          <a:prstGeom prst="rect">
            <a:avLst/>
          </a:prstGeom>
        </p:spPr>
        <p:txBody>
          <a:bodyPr lIns="0" tIns="0" rIns="0" bIns="0"/>
          <a:lstStyle>
            <a:lvl1pPr marL="0" indent="0">
              <a:lnSpc>
                <a:spcPct val="90000"/>
              </a:lnSpc>
              <a:spcBef>
                <a:spcPts val="0"/>
              </a:spcBef>
              <a:buNone/>
              <a:defRPr lang="en-US" sz="5800" b="1" kern="1200" dirty="0" smtClean="0">
                <a:solidFill>
                  <a:schemeClr val="accent3"/>
                </a:solidFill>
                <a:latin typeface="+mn-lt"/>
                <a:ea typeface="+mn-ea"/>
                <a:cs typeface="+mn-cs"/>
              </a:defRPr>
            </a:lvl1pPr>
            <a:lvl2pPr marL="0" indent="0">
              <a:spcBef>
                <a:spcPts val="0"/>
              </a:spcBef>
              <a:buNone/>
              <a:defRPr lang="en-US" sz="4800" kern="1200" dirty="0" smtClean="0">
                <a:solidFill>
                  <a:schemeClr val="tx1">
                    <a:lumMod val="75000"/>
                    <a:lumOff val="25000"/>
                  </a:schemeClr>
                </a:solidFill>
                <a:latin typeface="+mn-lt"/>
                <a:ea typeface="+mn-ea"/>
                <a:cs typeface="+mn-cs"/>
              </a:defRPr>
            </a:lvl2pPr>
            <a:lvl3pPr marL="457200" indent="-182880">
              <a:spcBef>
                <a:spcPts val="0"/>
              </a:spcBef>
              <a:defRPr lang="en-US" sz="4400" kern="1200" dirty="0" smtClean="0">
                <a:solidFill>
                  <a:schemeClr val="tx1">
                    <a:lumMod val="75000"/>
                    <a:lumOff val="25000"/>
                  </a:schemeClr>
                </a:solidFill>
                <a:latin typeface="+mn-lt"/>
                <a:ea typeface="+mn-ea"/>
                <a:cs typeface="+mn-cs"/>
              </a:defRPr>
            </a:lvl3pPr>
            <a:lvl4pPr marL="1005840" indent="-411480">
              <a:spcBef>
                <a:spcPts val="0"/>
              </a:spcBef>
              <a:defRPr lang="en-US" sz="4200" kern="1200" dirty="0" smtClean="0">
                <a:solidFill>
                  <a:schemeClr val="tx1">
                    <a:lumMod val="75000"/>
                    <a:lumOff val="25000"/>
                  </a:schemeClr>
                </a:solidFill>
                <a:latin typeface="+mn-lt"/>
                <a:ea typeface="+mn-ea"/>
                <a:cs typeface="+mn-cs"/>
              </a:defRPr>
            </a:lvl4pPr>
            <a:lvl5pPr marL="1280160" indent="-365760">
              <a:spcBef>
                <a:spcPts val="0"/>
              </a:spcBef>
              <a:defRPr lang="en-US" sz="4000" b="1" kern="1200" dirty="0">
                <a:solidFill>
                  <a:schemeClr val="tx1">
                    <a:lumMod val="75000"/>
                    <a:lumOff val="25000"/>
                  </a:schemeClr>
                </a:solidFill>
                <a:latin typeface="+mn-lt"/>
                <a:ea typeface="+mn-ea"/>
                <a:cs typeface="+mn-cs"/>
              </a:defRPr>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2"/>
          <p:cNvSpPr>
            <a:spLocks noGrp="1"/>
          </p:cNvSpPr>
          <p:nvPr>
            <p:ph sz="half" idx="16"/>
          </p:nvPr>
        </p:nvSpPr>
        <p:spPr>
          <a:xfrm>
            <a:off x="25718889" y="5929969"/>
            <a:ext cx="11325868" cy="22264030"/>
          </a:xfrm>
          <a:prstGeom prst="rect">
            <a:avLst/>
          </a:prstGeom>
        </p:spPr>
        <p:txBody>
          <a:bodyPr lIns="0" tIns="0" rIns="0" bIns="0"/>
          <a:lstStyle>
            <a:lvl1pPr marL="0" indent="0">
              <a:lnSpc>
                <a:spcPct val="90000"/>
              </a:lnSpc>
              <a:spcBef>
                <a:spcPts val="0"/>
              </a:spcBef>
              <a:buNone/>
              <a:defRPr lang="en-US" sz="5800" b="1" kern="1200" dirty="0" smtClean="0">
                <a:solidFill>
                  <a:schemeClr val="accent3"/>
                </a:solidFill>
                <a:latin typeface="+mn-lt"/>
                <a:ea typeface="+mn-ea"/>
                <a:cs typeface="+mn-cs"/>
              </a:defRPr>
            </a:lvl1pPr>
            <a:lvl2pPr marL="0" indent="0">
              <a:spcBef>
                <a:spcPts val="0"/>
              </a:spcBef>
              <a:buNone/>
              <a:defRPr lang="en-US" sz="4800" kern="1200" dirty="0" smtClean="0">
                <a:solidFill>
                  <a:schemeClr val="tx1">
                    <a:lumMod val="75000"/>
                    <a:lumOff val="25000"/>
                  </a:schemeClr>
                </a:solidFill>
                <a:latin typeface="+mn-lt"/>
                <a:ea typeface="+mn-ea"/>
                <a:cs typeface="+mn-cs"/>
              </a:defRPr>
            </a:lvl2pPr>
            <a:lvl3pPr marL="457200" indent="-182880">
              <a:spcBef>
                <a:spcPts val="0"/>
              </a:spcBef>
              <a:defRPr lang="en-US" sz="4400" kern="1200" dirty="0" smtClean="0">
                <a:solidFill>
                  <a:schemeClr val="tx1">
                    <a:lumMod val="75000"/>
                    <a:lumOff val="25000"/>
                  </a:schemeClr>
                </a:solidFill>
                <a:latin typeface="+mn-lt"/>
                <a:ea typeface="+mn-ea"/>
                <a:cs typeface="+mn-cs"/>
              </a:defRPr>
            </a:lvl3pPr>
            <a:lvl4pPr marL="1005840" indent="-411480">
              <a:spcBef>
                <a:spcPts val="0"/>
              </a:spcBef>
              <a:defRPr lang="en-US" sz="4200" kern="1200" dirty="0" smtClean="0">
                <a:solidFill>
                  <a:schemeClr val="tx1">
                    <a:lumMod val="75000"/>
                    <a:lumOff val="25000"/>
                  </a:schemeClr>
                </a:solidFill>
                <a:latin typeface="+mn-lt"/>
                <a:ea typeface="+mn-ea"/>
                <a:cs typeface="+mn-cs"/>
              </a:defRPr>
            </a:lvl4pPr>
            <a:lvl5pPr marL="1280160" indent="-365760">
              <a:spcBef>
                <a:spcPts val="0"/>
              </a:spcBef>
              <a:defRPr lang="en-US" sz="4000" b="1" kern="1200" dirty="0">
                <a:solidFill>
                  <a:schemeClr val="tx1">
                    <a:lumMod val="75000"/>
                    <a:lumOff val="25000"/>
                  </a:schemeClr>
                </a:solidFill>
                <a:latin typeface="+mn-lt"/>
                <a:ea typeface="+mn-ea"/>
                <a:cs typeface="+mn-cs"/>
              </a:defRPr>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833108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8E89B270-E433-47C0-BD65-8512536B69C5}"/>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03200" y="0"/>
            <a:ext cx="38828663"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4">
            <a:extLst>
              <a:ext uri="{FF2B5EF4-FFF2-40B4-BE49-F238E27FC236}">
                <a16:creationId xmlns:a16="http://schemas.microsoft.com/office/drawing/2014/main" id="{D24E34E8-F4B7-4047-92A6-B1BAB90A8985}"/>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29608463"/>
            <a:ext cx="38625463"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4">
            <a:extLst>
              <a:ext uri="{FF2B5EF4-FFF2-40B4-BE49-F238E27FC236}">
                <a16:creationId xmlns:a16="http://schemas.microsoft.com/office/drawing/2014/main" id="{7114CF2B-F5CA-4C5A-A3C7-BE939B0F06A3}"/>
              </a:ext>
            </a:extLst>
          </p:cNvPr>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596900" y="30264100"/>
            <a:ext cx="8435975" cy="2149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Content Placeholder 2"/>
          <p:cNvSpPr>
            <a:spLocks noGrp="1"/>
          </p:cNvSpPr>
          <p:nvPr>
            <p:ph sz="half" idx="14"/>
          </p:nvPr>
        </p:nvSpPr>
        <p:spPr>
          <a:xfrm>
            <a:off x="1197926" y="5959546"/>
            <a:ext cx="8030417" cy="22539254"/>
          </a:xfrm>
          <a:prstGeom prst="rect">
            <a:avLst/>
          </a:prstGeom>
        </p:spPr>
        <p:txBody>
          <a:bodyPr lIns="0" tIns="0" rIns="0" bIns="0"/>
          <a:lstStyle>
            <a:lvl1pPr marL="0" indent="0">
              <a:lnSpc>
                <a:spcPct val="90000"/>
              </a:lnSpc>
              <a:spcBef>
                <a:spcPts val="0"/>
              </a:spcBef>
              <a:buNone/>
              <a:defRPr lang="en-US" sz="5800" b="1" kern="1200" dirty="0" smtClean="0">
                <a:solidFill>
                  <a:schemeClr val="accent3"/>
                </a:solidFill>
                <a:latin typeface="+mn-lt"/>
                <a:ea typeface="+mn-ea"/>
                <a:cs typeface="+mn-cs"/>
              </a:defRPr>
            </a:lvl1pPr>
            <a:lvl2pPr marL="0" indent="0">
              <a:spcBef>
                <a:spcPts val="0"/>
              </a:spcBef>
              <a:buNone/>
              <a:defRPr lang="en-US" sz="4800" kern="1200" dirty="0" smtClean="0">
                <a:solidFill>
                  <a:schemeClr val="tx1">
                    <a:lumMod val="75000"/>
                    <a:lumOff val="25000"/>
                  </a:schemeClr>
                </a:solidFill>
                <a:latin typeface="+mn-lt"/>
                <a:ea typeface="+mn-ea"/>
                <a:cs typeface="+mn-cs"/>
              </a:defRPr>
            </a:lvl2pPr>
            <a:lvl3pPr marL="457200" indent="-182880">
              <a:spcBef>
                <a:spcPts val="0"/>
              </a:spcBef>
              <a:defRPr lang="en-US" sz="4400" kern="1200" dirty="0" smtClean="0">
                <a:solidFill>
                  <a:schemeClr val="tx1">
                    <a:lumMod val="75000"/>
                    <a:lumOff val="25000"/>
                  </a:schemeClr>
                </a:solidFill>
                <a:latin typeface="+mn-lt"/>
                <a:ea typeface="+mn-ea"/>
                <a:cs typeface="+mn-cs"/>
              </a:defRPr>
            </a:lvl3pPr>
            <a:lvl4pPr marL="1005840" indent="-411480">
              <a:spcBef>
                <a:spcPts val="0"/>
              </a:spcBef>
              <a:defRPr lang="en-US" sz="4200" kern="1200" dirty="0" smtClean="0">
                <a:solidFill>
                  <a:schemeClr val="tx1">
                    <a:lumMod val="75000"/>
                    <a:lumOff val="25000"/>
                  </a:schemeClr>
                </a:solidFill>
                <a:latin typeface="+mn-lt"/>
                <a:ea typeface="+mn-ea"/>
                <a:cs typeface="+mn-cs"/>
              </a:defRPr>
            </a:lvl4pPr>
            <a:lvl5pPr marL="1280160" indent="-365760">
              <a:spcBef>
                <a:spcPts val="0"/>
              </a:spcBef>
              <a:defRPr lang="en-US" sz="4000" b="1" kern="1200" dirty="0">
                <a:solidFill>
                  <a:schemeClr val="tx1">
                    <a:lumMod val="75000"/>
                    <a:lumOff val="25000"/>
                  </a:schemeClr>
                </a:solidFill>
                <a:latin typeface="+mn-lt"/>
                <a:ea typeface="+mn-ea"/>
                <a:cs typeface="+mn-cs"/>
              </a:defRPr>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13"/>
          <p:cNvSpPr>
            <a:spLocks noGrp="1"/>
          </p:cNvSpPr>
          <p:nvPr>
            <p:ph sz="quarter" idx="18"/>
          </p:nvPr>
        </p:nvSpPr>
        <p:spPr>
          <a:xfrm>
            <a:off x="19861687" y="30145415"/>
            <a:ext cx="17314025" cy="2268161"/>
          </a:xfrm>
          <a:prstGeom prst="rect">
            <a:avLst/>
          </a:prstGeom>
        </p:spPr>
        <p:txBody>
          <a:bodyPr lIns="0" tIns="0" rIns="0" bIns="0">
            <a:normAutofit/>
          </a:bodyPr>
          <a:lstStyle>
            <a:lvl1pPr marL="0" indent="0">
              <a:buFontTx/>
              <a:buNone/>
              <a:defRPr lang="en-US" sz="3600" b="0" kern="1200" dirty="0">
                <a:solidFill>
                  <a:schemeClr val="bg1"/>
                </a:solidFill>
                <a:latin typeface="Arial"/>
                <a:ea typeface="+mn-ea"/>
                <a:cs typeface="Arial"/>
              </a:defRPr>
            </a:lvl1pPr>
          </a:lstStyle>
          <a:p>
            <a:pPr lvl="0"/>
            <a:r>
              <a:rPr lang="en-US" dirty="0"/>
              <a:t>Click to edit Master text styles</a:t>
            </a:r>
          </a:p>
        </p:txBody>
      </p:sp>
      <p:sp>
        <p:nvSpPr>
          <p:cNvPr id="21" name="Title 1"/>
          <p:cNvSpPr>
            <a:spLocks noGrp="1"/>
          </p:cNvSpPr>
          <p:nvPr>
            <p:ph type="title"/>
          </p:nvPr>
        </p:nvSpPr>
        <p:spPr>
          <a:xfrm>
            <a:off x="1141675" y="356157"/>
            <a:ext cx="35983805" cy="3261356"/>
          </a:xfrm>
        </p:spPr>
        <p:txBody>
          <a:bodyPr lIns="0" tIns="0" rIns="0" bIns="0" anchor="t">
            <a:normAutofit/>
          </a:bodyPr>
          <a:lstStyle>
            <a:lvl1pPr algn="l">
              <a:defRPr lang="en-US" sz="13000" b="1" kern="1200" dirty="0">
                <a:solidFill>
                  <a:schemeClr val="bg1"/>
                </a:solidFill>
                <a:latin typeface="Arial"/>
                <a:ea typeface="+mn-ea"/>
                <a:cs typeface="Arial"/>
              </a:defRPr>
            </a:lvl1pPr>
          </a:lstStyle>
          <a:p>
            <a:pPr lvl="0"/>
            <a:r>
              <a:rPr lang="en-US"/>
              <a:t>Click to edit Master title style</a:t>
            </a:r>
            <a:endParaRPr lang="en-US" dirty="0"/>
          </a:p>
        </p:txBody>
      </p:sp>
      <p:sp>
        <p:nvSpPr>
          <p:cNvPr id="22" name="Content Placeholder 13"/>
          <p:cNvSpPr>
            <a:spLocks noGrp="1"/>
          </p:cNvSpPr>
          <p:nvPr>
            <p:ph sz="quarter" idx="10"/>
          </p:nvPr>
        </p:nvSpPr>
        <p:spPr>
          <a:xfrm>
            <a:off x="1144299" y="2691799"/>
            <a:ext cx="36031412" cy="1880202"/>
          </a:xfrm>
          <a:prstGeom prst="rect">
            <a:avLst/>
          </a:prstGeom>
        </p:spPr>
        <p:txBody>
          <a:bodyPr lIns="0" tIns="0" rIns="0" bIns="0">
            <a:normAutofit/>
          </a:bodyPr>
          <a:lstStyle>
            <a:lvl1pPr marL="0" indent="0">
              <a:buFontTx/>
              <a:buNone/>
              <a:defRPr lang="en-US" sz="7200" b="0" kern="1200" baseline="0" dirty="0">
                <a:solidFill>
                  <a:schemeClr val="bg1"/>
                </a:solidFill>
                <a:latin typeface="Arial"/>
                <a:ea typeface="+mn-ea"/>
                <a:cs typeface="Arial"/>
              </a:defRPr>
            </a:lvl1pPr>
          </a:lstStyle>
          <a:p>
            <a:pPr lvl="0"/>
            <a:r>
              <a:rPr lang="en-US" dirty="0"/>
              <a:t>Click to edit Master text styles</a:t>
            </a:r>
          </a:p>
        </p:txBody>
      </p:sp>
      <p:sp>
        <p:nvSpPr>
          <p:cNvPr id="23" name="Content Placeholder 2"/>
          <p:cNvSpPr>
            <a:spLocks noGrp="1"/>
          </p:cNvSpPr>
          <p:nvPr>
            <p:ph sz="half" idx="22"/>
          </p:nvPr>
        </p:nvSpPr>
        <p:spPr>
          <a:xfrm>
            <a:off x="10521404" y="6008968"/>
            <a:ext cx="8030417" cy="22489832"/>
          </a:xfrm>
          <a:prstGeom prst="rect">
            <a:avLst/>
          </a:prstGeom>
        </p:spPr>
        <p:txBody>
          <a:bodyPr lIns="0" tIns="0" rIns="0" bIns="0"/>
          <a:lstStyle>
            <a:lvl1pPr marL="0" indent="0">
              <a:lnSpc>
                <a:spcPct val="90000"/>
              </a:lnSpc>
              <a:spcBef>
                <a:spcPts val="0"/>
              </a:spcBef>
              <a:buNone/>
              <a:defRPr lang="en-US" sz="5800" b="1" kern="1200" dirty="0" smtClean="0">
                <a:solidFill>
                  <a:schemeClr val="accent3"/>
                </a:solidFill>
                <a:latin typeface="+mn-lt"/>
                <a:ea typeface="+mn-ea"/>
                <a:cs typeface="+mn-cs"/>
              </a:defRPr>
            </a:lvl1pPr>
            <a:lvl2pPr marL="0" indent="0">
              <a:spcBef>
                <a:spcPts val="0"/>
              </a:spcBef>
              <a:buNone/>
              <a:defRPr lang="en-US" sz="4800" kern="1200" dirty="0" smtClean="0">
                <a:solidFill>
                  <a:schemeClr val="tx1">
                    <a:lumMod val="75000"/>
                    <a:lumOff val="25000"/>
                  </a:schemeClr>
                </a:solidFill>
                <a:latin typeface="+mn-lt"/>
                <a:ea typeface="+mn-ea"/>
                <a:cs typeface="+mn-cs"/>
              </a:defRPr>
            </a:lvl2pPr>
            <a:lvl3pPr marL="457200" indent="-182880">
              <a:spcBef>
                <a:spcPts val="0"/>
              </a:spcBef>
              <a:defRPr lang="en-US" sz="4400" kern="1200" dirty="0" smtClean="0">
                <a:solidFill>
                  <a:schemeClr val="tx1">
                    <a:lumMod val="75000"/>
                    <a:lumOff val="25000"/>
                  </a:schemeClr>
                </a:solidFill>
                <a:latin typeface="+mn-lt"/>
                <a:ea typeface="+mn-ea"/>
                <a:cs typeface="+mn-cs"/>
              </a:defRPr>
            </a:lvl3pPr>
            <a:lvl4pPr marL="1005840" indent="-411480">
              <a:spcBef>
                <a:spcPts val="0"/>
              </a:spcBef>
              <a:defRPr lang="en-US" sz="4200" kern="1200" dirty="0" smtClean="0">
                <a:solidFill>
                  <a:schemeClr val="tx1">
                    <a:lumMod val="75000"/>
                    <a:lumOff val="25000"/>
                  </a:schemeClr>
                </a:solidFill>
                <a:latin typeface="+mn-lt"/>
                <a:ea typeface="+mn-ea"/>
                <a:cs typeface="+mn-cs"/>
              </a:defRPr>
            </a:lvl4pPr>
            <a:lvl5pPr marL="1280160" indent="-365760">
              <a:spcBef>
                <a:spcPts val="0"/>
              </a:spcBef>
              <a:defRPr lang="en-US" sz="4000" b="1" kern="1200" dirty="0">
                <a:solidFill>
                  <a:schemeClr val="tx1">
                    <a:lumMod val="75000"/>
                    <a:lumOff val="25000"/>
                  </a:schemeClr>
                </a:solidFill>
                <a:latin typeface="+mn-lt"/>
                <a:ea typeface="+mn-ea"/>
                <a:cs typeface="+mn-cs"/>
              </a:defRPr>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Content Placeholder 2"/>
          <p:cNvSpPr>
            <a:spLocks noGrp="1"/>
          </p:cNvSpPr>
          <p:nvPr>
            <p:ph sz="half" idx="23"/>
          </p:nvPr>
        </p:nvSpPr>
        <p:spPr>
          <a:xfrm>
            <a:off x="19861687" y="6008968"/>
            <a:ext cx="8030417" cy="22489832"/>
          </a:xfrm>
          <a:prstGeom prst="rect">
            <a:avLst/>
          </a:prstGeom>
        </p:spPr>
        <p:txBody>
          <a:bodyPr lIns="0" tIns="0" rIns="0" bIns="0"/>
          <a:lstStyle>
            <a:lvl1pPr marL="0" indent="0">
              <a:lnSpc>
                <a:spcPct val="90000"/>
              </a:lnSpc>
              <a:spcBef>
                <a:spcPts val="0"/>
              </a:spcBef>
              <a:buNone/>
              <a:defRPr lang="en-US" sz="5800" b="1" kern="1200" dirty="0" smtClean="0">
                <a:solidFill>
                  <a:schemeClr val="accent3"/>
                </a:solidFill>
                <a:latin typeface="+mn-lt"/>
                <a:ea typeface="+mn-ea"/>
                <a:cs typeface="+mn-cs"/>
              </a:defRPr>
            </a:lvl1pPr>
            <a:lvl2pPr marL="0" indent="0">
              <a:spcBef>
                <a:spcPts val="0"/>
              </a:spcBef>
              <a:buNone/>
              <a:defRPr lang="en-US" sz="4800" kern="1200" dirty="0" smtClean="0">
                <a:solidFill>
                  <a:schemeClr val="tx1">
                    <a:lumMod val="75000"/>
                    <a:lumOff val="25000"/>
                  </a:schemeClr>
                </a:solidFill>
                <a:latin typeface="+mn-lt"/>
                <a:ea typeface="+mn-ea"/>
                <a:cs typeface="+mn-cs"/>
              </a:defRPr>
            </a:lvl2pPr>
            <a:lvl3pPr marL="457200" indent="-182880">
              <a:spcBef>
                <a:spcPts val="0"/>
              </a:spcBef>
              <a:defRPr lang="en-US" sz="4400" kern="1200" dirty="0" smtClean="0">
                <a:solidFill>
                  <a:schemeClr val="tx1">
                    <a:lumMod val="75000"/>
                    <a:lumOff val="25000"/>
                  </a:schemeClr>
                </a:solidFill>
                <a:latin typeface="+mn-lt"/>
                <a:ea typeface="+mn-ea"/>
                <a:cs typeface="+mn-cs"/>
              </a:defRPr>
            </a:lvl3pPr>
            <a:lvl4pPr marL="1005840" indent="-411480">
              <a:spcBef>
                <a:spcPts val="0"/>
              </a:spcBef>
              <a:defRPr lang="en-US" sz="4200" kern="1200" dirty="0" smtClean="0">
                <a:solidFill>
                  <a:schemeClr val="tx1">
                    <a:lumMod val="75000"/>
                    <a:lumOff val="25000"/>
                  </a:schemeClr>
                </a:solidFill>
                <a:latin typeface="+mn-lt"/>
                <a:ea typeface="+mn-ea"/>
                <a:cs typeface="+mn-cs"/>
              </a:defRPr>
            </a:lvl4pPr>
            <a:lvl5pPr marL="1280160" indent="-365760">
              <a:spcBef>
                <a:spcPts val="0"/>
              </a:spcBef>
              <a:defRPr lang="en-US" sz="4000" b="1" kern="1200" dirty="0">
                <a:solidFill>
                  <a:schemeClr val="tx1">
                    <a:lumMod val="75000"/>
                    <a:lumOff val="25000"/>
                  </a:schemeClr>
                </a:solidFill>
                <a:latin typeface="+mn-lt"/>
                <a:ea typeface="+mn-ea"/>
                <a:cs typeface="+mn-cs"/>
              </a:defRPr>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5" name="Content Placeholder 2"/>
          <p:cNvSpPr>
            <a:spLocks noGrp="1"/>
          </p:cNvSpPr>
          <p:nvPr>
            <p:ph sz="half" idx="24"/>
          </p:nvPr>
        </p:nvSpPr>
        <p:spPr>
          <a:xfrm>
            <a:off x="29095065" y="6024064"/>
            <a:ext cx="8030417" cy="22474736"/>
          </a:xfrm>
          <a:prstGeom prst="rect">
            <a:avLst/>
          </a:prstGeom>
        </p:spPr>
        <p:txBody>
          <a:bodyPr lIns="0" tIns="0" rIns="0" bIns="0"/>
          <a:lstStyle>
            <a:lvl1pPr marL="0" indent="0">
              <a:lnSpc>
                <a:spcPct val="90000"/>
              </a:lnSpc>
              <a:spcBef>
                <a:spcPts val="0"/>
              </a:spcBef>
              <a:buNone/>
              <a:defRPr lang="en-US" sz="5800" b="1" kern="1200" dirty="0" smtClean="0">
                <a:solidFill>
                  <a:schemeClr val="accent3"/>
                </a:solidFill>
                <a:latin typeface="+mn-lt"/>
                <a:ea typeface="+mn-ea"/>
                <a:cs typeface="+mn-cs"/>
              </a:defRPr>
            </a:lvl1pPr>
            <a:lvl2pPr marL="0" indent="0">
              <a:spcBef>
                <a:spcPts val="0"/>
              </a:spcBef>
              <a:buNone/>
              <a:defRPr lang="en-US" sz="4800" kern="1200" dirty="0" smtClean="0">
                <a:solidFill>
                  <a:schemeClr val="tx1">
                    <a:lumMod val="75000"/>
                    <a:lumOff val="25000"/>
                  </a:schemeClr>
                </a:solidFill>
                <a:latin typeface="+mn-lt"/>
                <a:ea typeface="+mn-ea"/>
                <a:cs typeface="+mn-cs"/>
              </a:defRPr>
            </a:lvl2pPr>
            <a:lvl3pPr marL="457200" indent="-182880">
              <a:spcBef>
                <a:spcPts val="0"/>
              </a:spcBef>
              <a:defRPr lang="en-US" sz="4400" kern="1200" dirty="0" smtClean="0">
                <a:solidFill>
                  <a:schemeClr val="tx1">
                    <a:lumMod val="75000"/>
                    <a:lumOff val="25000"/>
                  </a:schemeClr>
                </a:solidFill>
                <a:latin typeface="+mn-lt"/>
                <a:ea typeface="+mn-ea"/>
                <a:cs typeface="+mn-cs"/>
              </a:defRPr>
            </a:lvl3pPr>
            <a:lvl4pPr marL="1005840" indent="-411480">
              <a:spcBef>
                <a:spcPts val="0"/>
              </a:spcBef>
              <a:defRPr lang="en-US" sz="4200" kern="1200" dirty="0" smtClean="0">
                <a:solidFill>
                  <a:schemeClr val="tx1">
                    <a:lumMod val="75000"/>
                    <a:lumOff val="25000"/>
                  </a:schemeClr>
                </a:solidFill>
                <a:latin typeface="+mn-lt"/>
                <a:ea typeface="+mn-ea"/>
                <a:cs typeface="+mn-cs"/>
              </a:defRPr>
            </a:lvl4pPr>
            <a:lvl5pPr marL="1280160" indent="-365760">
              <a:spcBef>
                <a:spcPts val="0"/>
              </a:spcBef>
              <a:defRPr lang="en-US" sz="4000" b="1" kern="1200" dirty="0">
                <a:solidFill>
                  <a:schemeClr val="tx1">
                    <a:lumMod val="75000"/>
                    <a:lumOff val="25000"/>
                  </a:schemeClr>
                </a:solidFill>
                <a:latin typeface="+mn-lt"/>
                <a:ea typeface="+mn-ea"/>
                <a:cs typeface="+mn-cs"/>
              </a:defRPr>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4949960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DED6C3">
            <a:alpha val="39999"/>
          </a:srgbClr>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1411AB13-F953-4BDD-A81B-9AE11E436DF8}"/>
              </a:ext>
            </a:extLst>
          </p:cNvPr>
          <p:cNvSpPr>
            <a:spLocks noGrp="1"/>
          </p:cNvSpPr>
          <p:nvPr>
            <p:ph type="title"/>
          </p:nvPr>
        </p:nvSpPr>
        <p:spPr bwMode="auto">
          <a:xfrm>
            <a:off x="1919288" y="1317625"/>
            <a:ext cx="34566225" cy="2991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38912" tIns="219456" rIns="438912" bIns="219456" numCol="1" anchor="ctr" anchorCtr="0" compatLnSpc="1">
            <a:prstTxWarp prst="textNoShape">
              <a:avLst/>
            </a:prstTxWarp>
          </a:bodyPr>
          <a:lstStyle/>
          <a:p>
            <a:pPr lvl="0"/>
            <a:r>
              <a:rPr lang="en-US" altLang="en-US"/>
              <a:t>Choose  2, 3, or 4 column master </a:t>
            </a:r>
            <a:br>
              <a:rPr lang="en-US" altLang="en-US"/>
            </a:br>
            <a:r>
              <a:rPr lang="en-US" altLang="en-US"/>
              <a:t>from “Slide Master” list</a:t>
            </a:r>
          </a:p>
        </p:txBody>
      </p:sp>
    </p:spTree>
    <p:extLst>
      <p:ext uri="{BB962C8B-B14F-4D97-AF65-F5344CB8AC3E}">
        <p14:creationId xmlns:p14="http://schemas.microsoft.com/office/powerpoint/2010/main" val="31786662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Lst>
  <p:txStyles>
    <p:titleStyle>
      <a:lvl1pPr algn="ctr" defTabSz="2193925" rtl="0" eaLnBrk="0" fontAlgn="base" hangingPunct="0">
        <a:spcBef>
          <a:spcPct val="0"/>
        </a:spcBef>
        <a:spcAft>
          <a:spcPct val="0"/>
        </a:spcAft>
        <a:defRPr sz="17600" kern="1200">
          <a:solidFill>
            <a:schemeClr val="tx1"/>
          </a:solidFill>
          <a:latin typeface="+mj-lt"/>
          <a:ea typeface="ＭＳ Ｐゴシック" charset="0"/>
          <a:cs typeface="ＭＳ Ｐゴシック" charset="0"/>
        </a:defRPr>
      </a:lvl1pPr>
      <a:lvl2pPr algn="ctr" defTabSz="2193925" rtl="0" eaLnBrk="0" fontAlgn="base" hangingPunct="0">
        <a:spcBef>
          <a:spcPct val="0"/>
        </a:spcBef>
        <a:spcAft>
          <a:spcPct val="0"/>
        </a:spcAft>
        <a:defRPr sz="17600">
          <a:solidFill>
            <a:schemeClr val="tx1"/>
          </a:solidFill>
          <a:latin typeface="Arial" charset="0"/>
          <a:ea typeface="ＭＳ Ｐゴシック" charset="0"/>
          <a:cs typeface="ＭＳ Ｐゴシック" charset="0"/>
        </a:defRPr>
      </a:lvl2pPr>
      <a:lvl3pPr algn="ctr" defTabSz="2193925" rtl="0" eaLnBrk="0" fontAlgn="base" hangingPunct="0">
        <a:spcBef>
          <a:spcPct val="0"/>
        </a:spcBef>
        <a:spcAft>
          <a:spcPct val="0"/>
        </a:spcAft>
        <a:defRPr sz="17600">
          <a:solidFill>
            <a:schemeClr val="tx1"/>
          </a:solidFill>
          <a:latin typeface="Arial" charset="0"/>
          <a:ea typeface="ＭＳ Ｐゴシック" charset="0"/>
          <a:cs typeface="ＭＳ Ｐゴシック" charset="0"/>
        </a:defRPr>
      </a:lvl3pPr>
      <a:lvl4pPr algn="ctr" defTabSz="2193925" rtl="0" eaLnBrk="0" fontAlgn="base" hangingPunct="0">
        <a:spcBef>
          <a:spcPct val="0"/>
        </a:spcBef>
        <a:spcAft>
          <a:spcPct val="0"/>
        </a:spcAft>
        <a:defRPr sz="17600">
          <a:solidFill>
            <a:schemeClr val="tx1"/>
          </a:solidFill>
          <a:latin typeface="Arial" charset="0"/>
          <a:ea typeface="ＭＳ Ｐゴシック" charset="0"/>
          <a:cs typeface="ＭＳ Ｐゴシック" charset="0"/>
        </a:defRPr>
      </a:lvl4pPr>
      <a:lvl5pPr algn="ctr" defTabSz="2193925" rtl="0" eaLnBrk="0" fontAlgn="base" hangingPunct="0">
        <a:spcBef>
          <a:spcPct val="0"/>
        </a:spcBef>
        <a:spcAft>
          <a:spcPct val="0"/>
        </a:spcAft>
        <a:defRPr sz="17600">
          <a:solidFill>
            <a:schemeClr val="tx1"/>
          </a:solidFill>
          <a:latin typeface="Arial" charset="0"/>
          <a:ea typeface="ＭＳ Ｐゴシック" charset="0"/>
          <a:cs typeface="ＭＳ Ｐゴシック" charset="0"/>
        </a:defRPr>
      </a:lvl5pPr>
      <a:lvl6pPr marL="457200" algn="ctr" defTabSz="2193925" rtl="0" fontAlgn="base">
        <a:spcBef>
          <a:spcPct val="0"/>
        </a:spcBef>
        <a:spcAft>
          <a:spcPct val="0"/>
        </a:spcAft>
        <a:defRPr sz="21100">
          <a:solidFill>
            <a:schemeClr val="tx1"/>
          </a:solidFill>
          <a:latin typeface="Arial" charset="0"/>
          <a:ea typeface="ＭＳ Ｐゴシック" charset="0"/>
          <a:cs typeface="ＭＳ Ｐゴシック" charset="0"/>
        </a:defRPr>
      </a:lvl6pPr>
      <a:lvl7pPr marL="914400" algn="ctr" defTabSz="2193925" rtl="0" fontAlgn="base">
        <a:spcBef>
          <a:spcPct val="0"/>
        </a:spcBef>
        <a:spcAft>
          <a:spcPct val="0"/>
        </a:spcAft>
        <a:defRPr sz="21100">
          <a:solidFill>
            <a:schemeClr val="tx1"/>
          </a:solidFill>
          <a:latin typeface="Arial" charset="0"/>
          <a:ea typeface="ＭＳ Ｐゴシック" charset="0"/>
          <a:cs typeface="ＭＳ Ｐゴシック" charset="0"/>
        </a:defRPr>
      </a:lvl7pPr>
      <a:lvl8pPr marL="1371600" algn="ctr" defTabSz="2193925" rtl="0" fontAlgn="base">
        <a:spcBef>
          <a:spcPct val="0"/>
        </a:spcBef>
        <a:spcAft>
          <a:spcPct val="0"/>
        </a:spcAft>
        <a:defRPr sz="21100">
          <a:solidFill>
            <a:schemeClr val="tx1"/>
          </a:solidFill>
          <a:latin typeface="Arial" charset="0"/>
          <a:ea typeface="ＭＳ Ｐゴシック" charset="0"/>
          <a:cs typeface="ＭＳ Ｐゴシック" charset="0"/>
        </a:defRPr>
      </a:lvl8pPr>
      <a:lvl9pPr marL="1828800" algn="ctr" defTabSz="2193925" rtl="0" fontAlgn="base">
        <a:spcBef>
          <a:spcPct val="0"/>
        </a:spcBef>
        <a:spcAft>
          <a:spcPct val="0"/>
        </a:spcAft>
        <a:defRPr sz="21100">
          <a:solidFill>
            <a:schemeClr val="tx1"/>
          </a:solidFill>
          <a:latin typeface="Arial" charset="0"/>
          <a:ea typeface="ＭＳ Ｐゴシック" charset="0"/>
          <a:cs typeface="ＭＳ Ｐゴシック" charset="0"/>
        </a:defRPr>
      </a:lvl9pPr>
    </p:titleStyle>
    <p:bodyStyle>
      <a:lvl1pPr marL="1644650" indent="-1644650" algn="l" defTabSz="2193925" rtl="0" eaLnBrk="0" fontAlgn="base" hangingPunct="0">
        <a:spcBef>
          <a:spcPct val="20000"/>
        </a:spcBef>
        <a:spcAft>
          <a:spcPct val="0"/>
        </a:spcAft>
        <a:buFont typeface="Arial" panose="020B0604020202020204" pitchFamily="34" charset="0"/>
        <a:buChar char="•"/>
        <a:defRPr sz="15400" kern="1200">
          <a:solidFill>
            <a:schemeClr val="tx1"/>
          </a:solidFill>
          <a:latin typeface="+mn-lt"/>
          <a:ea typeface="ＭＳ Ｐゴシック" charset="0"/>
          <a:cs typeface="ＭＳ Ｐゴシック" charset="0"/>
        </a:defRPr>
      </a:lvl1pPr>
      <a:lvl2pPr marL="3565525" indent="-1371600" algn="l" defTabSz="2193925" rtl="0" eaLnBrk="0" fontAlgn="base" hangingPunct="0">
        <a:spcBef>
          <a:spcPct val="20000"/>
        </a:spcBef>
        <a:spcAft>
          <a:spcPct val="0"/>
        </a:spcAft>
        <a:buFont typeface="Arial" panose="020B0604020202020204" pitchFamily="34" charset="0"/>
        <a:buChar char="–"/>
        <a:defRPr sz="13400" kern="1200">
          <a:solidFill>
            <a:schemeClr val="tx1"/>
          </a:solidFill>
          <a:latin typeface="+mn-lt"/>
          <a:ea typeface="ＭＳ Ｐゴシック" charset="0"/>
          <a:cs typeface="+mn-cs"/>
        </a:defRPr>
      </a:lvl2pPr>
      <a:lvl3pPr marL="5486400" indent="-1096963" algn="l" defTabSz="2193925" rtl="0" eaLnBrk="0" fontAlgn="base" hangingPunct="0">
        <a:spcBef>
          <a:spcPct val="20000"/>
        </a:spcBef>
        <a:spcAft>
          <a:spcPct val="0"/>
        </a:spcAft>
        <a:buFont typeface="Arial" panose="020B0604020202020204" pitchFamily="34" charset="0"/>
        <a:buChar char="•"/>
        <a:defRPr sz="11500" kern="1200">
          <a:solidFill>
            <a:schemeClr val="tx1"/>
          </a:solidFill>
          <a:latin typeface="+mn-lt"/>
          <a:ea typeface="ＭＳ Ｐゴシック" charset="0"/>
          <a:cs typeface="+mn-cs"/>
        </a:defRPr>
      </a:lvl3pPr>
      <a:lvl4pPr marL="7680325" indent="-1096963" algn="l" defTabSz="2193925" rtl="0" eaLnBrk="0" fontAlgn="base" hangingPunct="0">
        <a:spcBef>
          <a:spcPct val="20000"/>
        </a:spcBef>
        <a:spcAft>
          <a:spcPct val="0"/>
        </a:spcAft>
        <a:buFont typeface="Arial" panose="020B0604020202020204" pitchFamily="34" charset="0"/>
        <a:buChar char="–"/>
        <a:defRPr sz="9600" kern="1200">
          <a:solidFill>
            <a:schemeClr val="tx1"/>
          </a:solidFill>
          <a:latin typeface="+mn-lt"/>
          <a:ea typeface="ＭＳ Ｐゴシック" charset="0"/>
          <a:cs typeface="+mn-cs"/>
        </a:defRPr>
      </a:lvl4pPr>
      <a:lvl5pPr marL="9874250" indent="-1096963" algn="l" defTabSz="2193925" rtl="0" eaLnBrk="0" fontAlgn="base" hangingPunct="0">
        <a:spcBef>
          <a:spcPct val="20000"/>
        </a:spcBef>
        <a:spcAft>
          <a:spcPct val="0"/>
        </a:spcAft>
        <a:buFont typeface="Arial" panose="020B0604020202020204" pitchFamily="34" charset="0"/>
        <a:buChar char="»"/>
        <a:defRPr sz="9600" kern="1200">
          <a:solidFill>
            <a:schemeClr val="tx1"/>
          </a:solidFill>
          <a:latin typeface="+mn-lt"/>
          <a:ea typeface="ＭＳ Ｐゴシック" charset="0"/>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A03F4-57EE-4010-96B9-F393463312CB}"/>
              </a:ext>
            </a:extLst>
          </p:cNvPr>
          <p:cNvSpPr>
            <a:spLocks noGrp="1"/>
          </p:cNvSpPr>
          <p:nvPr>
            <p:ph type="title"/>
          </p:nvPr>
        </p:nvSpPr>
        <p:spPr/>
        <p:txBody>
          <a:bodyPr/>
          <a:lstStyle/>
          <a:p>
            <a:pPr algn="ctr">
              <a:defRPr/>
            </a:pPr>
            <a:r>
              <a:rPr lang="en-US" sz="12000" dirty="0">
                <a:latin typeface="+mj-lt"/>
              </a:rPr>
              <a:t>Montgomery 1960</a:t>
            </a:r>
            <a:endParaRPr sz="12000" dirty="0">
              <a:latin typeface="+mj-lt"/>
            </a:endParaRPr>
          </a:p>
        </p:txBody>
      </p:sp>
      <p:sp>
        <p:nvSpPr>
          <p:cNvPr id="3" name="Content Placeholder 2">
            <a:extLst>
              <a:ext uri="{FF2B5EF4-FFF2-40B4-BE49-F238E27FC236}">
                <a16:creationId xmlns:a16="http://schemas.microsoft.com/office/drawing/2014/main" id="{9EF4E162-7F81-4CBE-BFB2-D5515C869221}"/>
              </a:ext>
            </a:extLst>
          </p:cNvPr>
          <p:cNvSpPr>
            <a:spLocks noGrp="1"/>
          </p:cNvSpPr>
          <p:nvPr>
            <p:ph sz="quarter" idx="10"/>
          </p:nvPr>
        </p:nvSpPr>
        <p:spPr>
          <a:xfrm>
            <a:off x="1324501" y="2190675"/>
            <a:ext cx="35720255" cy="1880202"/>
          </a:xfrm>
        </p:spPr>
        <p:txBody>
          <a:bodyPr>
            <a:noAutofit/>
          </a:bodyPr>
          <a:lstStyle/>
          <a:p>
            <a:pPr algn="ctr">
              <a:defRPr/>
            </a:pPr>
            <a:r>
              <a:rPr lang="en-US" sz="6600" dirty="0"/>
              <a:t>“May we continue to sit-in, stand-in, wade-in, and wait-in until freedom rings from every mountain side, yes even southern mountain sides” – Reverend Ralph David Abernathy 1960</a:t>
            </a:r>
            <a:endParaRPr sz="6600" dirty="0"/>
          </a:p>
        </p:txBody>
      </p:sp>
      <p:sp>
        <p:nvSpPr>
          <p:cNvPr id="4" name="Content Placeholder 3">
            <a:extLst>
              <a:ext uri="{FF2B5EF4-FFF2-40B4-BE49-F238E27FC236}">
                <a16:creationId xmlns:a16="http://schemas.microsoft.com/office/drawing/2014/main" id="{DA253739-21DD-4679-9E28-9C30BBA9F7FF}"/>
              </a:ext>
            </a:extLst>
          </p:cNvPr>
          <p:cNvSpPr>
            <a:spLocks noGrp="1"/>
          </p:cNvSpPr>
          <p:nvPr>
            <p:ph sz="quarter" idx="11"/>
          </p:nvPr>
        </p:nvSpPr>
        <p:spPr/>
        <p:txBody>
          <a:bodyPr/>
          <a:lstStyle/>
          <a:p>
            <a:pPr algn="r">
              <a:defRPr/>
            </a:pPr>
            <a:r>
              <a:rPr sz="6600" dirty="0"/>
              <a:t>Mary Bennett</a:t>
            </a:r>
          </a:p>
          <a:p>
            <a:pPr algn="r">
              <a:defRPr/>
            </a:pPr>
            <a:r>
              <a:rPr lang="en-US" sz="6600" dirty="0"/>
              <a:t>SURGE</a:t>
            </a:r>
            <a:endParaRPr sz="6600" dirty="0"/>
          </a:p>
        </p:txBody>
      </p:sp>
      <p:sp>
        <p:nvSpPr>
          <p:cNvPr id="10" name="Content Placeholder 9">
            <a:extLst>
              <a:ext uri="{FF2B5EF4-FFF2-40B4-BE49-F238E27FC236}">
                <a16:creationId xmlns:a16="http://schemas.microsoft.com/office/drawing/2014/main" id="{D5060519-DAF1-4A7B-9DC2-B246D52358E9}"/>
              </a:ext>
            </a:extLst>
          </p:cNvPr>
          <p:cNvSpPr>
            <a:spLocks noGrp="1"/>
          </p:cNvSpPr>
          <p:nvPr>
            <p:ph sz="half" idx="14"/>
          </p:nvPr>
        </p:nvSpPr>
        <p:spPr/>
        <p:txBody>
          <a:bodyPr/>
          <a:lstStyle/>
          <a:p>
            <a:pPr algn="ctr"/>
            <a:r>
              <a:rPr lang="en-US" u="sng" dirty="0"/>
              <a:t>Background</a:t>
            </a:r>
          </a:p>
          <a:p>
            <a:r>
              <a:rPr lang="en-US" dirty="0"/>
              <a:t>	</a:t>
            </a:r>
            <a:r>
              <a:rPr lang="en-US" sz="4800" dirty="0">
                <a:solidFill>
                  <a:schemeClr val="tx1">
                    <a:lumMod val="50000"/>
                    <a:lumOff val="50000"/>
                  </a:schemeClr>
                </a:solidFill>
              </a:rPr>
              <a:t>In 1960 the Civil Rights Movement was gaining traction. On February 1st, 1960, students in Greensboro started a sit-in movement that would inspire others. Soon after on February 25</a:t>
            </a:r>
            <a:r>
              <a:rPr lang="en-US" sz="4800" baseline="30000" dirty="0">
                <a:solidFill>
                  <a:schemeClr val="tx1">
                    <a:lumMod val="50000"/>
                    <a:lumOff val="50000"/>
                  </a:schemeClr>
                </a:solidFill>
              </a:rPr>
              <a:t>th</a:t>
            </a:r>
            <a:r>
              <a:rPr lang="en-US" sz="4800" dirty="0">
                <a:solidFill>
                  <a:schemeClr val="tx1">
                    <a:lumMod val="50000"/>
                    <a:lumOff val="50000"/>
                  </a:schemeClr>
                </a:solidFill>
              </a:rPr>
              <a:t>, 1960, students at Alabama State College held a sit-in of their own at the Montgomery County Courthouse Café. </a:t>
            </a:r>
          </a:p>
          <a:p>
            <a:r>
              <a:rPr lang="en-US" sz="4800" dirty="0">
                <a:solidFill>
                  <a:schemeClr val="tx1">
                    <a:lumMod val="50000"/>
                    <a:lumOff val="50000"/>
                  </a:schemeClr>
                </a:solidFill>
              </a:rPr>
              <a:t>	While they were not arrested, the 9 ‘ringleaders’ were expelled from ASC at the direction of Governor Patterson, and more were placed on probation. One of the students, John Dixon, filed a lawsuit against the State of Alabama with the help of legendary attorney Fred Gray. Dixon v the State of Alabama became the foundation to due process rights that students enjoy today.</a:t>
            </a:r>
            <a:endParaRPr lang="en-US" dirty="0"/>
          </a:p>
          <a:p>
            <a:pPr algn="ctr"/>
            <a:r>
              <a:rPr lang="en-US" u="sng" dirty="0"/>
              <a:t>Importance</a:t>
            </a:r>
          </a:p>
          <a:p>
            <a:r>
              <a:rPr lang="en-US" dirty="0"/>
              <a:t>	</a:t>
            </a:r>
            <a:r>
              <a:rPr lang="en-US" sz="4800" dirty="0">
                <a:solidFill>
                  <a:schemeClr val="tx1">
                    <a:lumMod val="50000"/>
                    <a:lumOff val="50000"/>
                  </a:schemeClr>
                </a:solidFill>
              </a:rPr>
              <a:t>Despite ending the practice of loco parentis in higher education, this case and the people involved are not well known. The Montgomery 1960 Project was started to research and compile information into a database to educate students about the Civil Rights Movement. Further, Dr. Boyd and Dr. Staples hope to continue with creating an educational game for students to play through as a way to build empathy and perspective-taking skills.</a:t>
            </a:r>
            <a:endParaRPr lang="en-US" sz="4800" dirty="0"/>
          </a:p>
        </p:txBody>
      </p:sp>
      <p:sp>
        <p:nvSpPr>
          <p:cNvPr id="14" name="Content Placeholder 13">
            <a:extLst>
              <a:ext uri="{FF2B5EF4-FFF2-40B4-BE49-F238E27FC236}">
                <a16:creationId xmlns:a16="http://schemas.microsoft.com/office/drawing/2014/main" id="{2F14090E-0681-4031-ABBC-2F30FC010D06}"/>
              </a:ext>
            </a:extLst>
          </p:cNvPr>
          <p:cNvSpPr>
            <a:spLocks noGrp="1"/>
          </p:cNvSpPr>
          <p:nvPr>
            <p:ph sz="half" idx="16"/>
          </p:nvPr>
        </p:nvSpPr>
        <p:spPr/>
        <p:txBody>
          <a:bodyPr/>
          <a:lstStyle/>
          <a:p>
            <a:pPr algn="ctr"/>
            <a:r>
              <a:rPr lang="en-US" u="sng" dirty="0"/>
              <a:t>My Involvement and Research</a:t>
            </a:r>
          </a:p>
          <a:p>
            <a:r>
              <a:rPr lang="en-US" dirty="0"/>
              <a:t>	</a:t>
            </a:r>
            <a:r>
              <a:rPr lang="en-US" sz="4800" dirty="0">
                <a:solidFill>
                  <a:schemeClr val="tx1">
                    <a:lumMod val="50000"/>
                    <a:lumOff val="50000"/>
                  </a:schemeClr>
                </a:solidFill>
              </a:rPr>
              <a:t>For the first half of the summer, I worked with the rest of the History sub-team on researching every aspect of the activists’ lives and motivations. As we got further into the project, Dr. Boyd reassigned me to working on a mapping project. In 2010, she accompanied Mr. McFadden on a tour of the most important spots around Montgomery to the planning of the sit-in movement and took pictures along the way of these spaces. </a:t>
            </a:r>
          </a:p>
          <a:p>
            <a:r>
              <a:rPr lang="en-US" sz="4800" dirty="0">
                <a:solidFill>
                  <a:schemeClr val="tx1">
                    <a:lumMod val="50000"/>
                    <a:lumOff val="50000"/>
                  </a:schemeClr>
                </a:solidFill>
              </a:rPr>
              <a:t>	I was given the pictures and the audio recording from the car ride and set out to create a rough draft of a walking tour map of the places near the ASU campus. Many of the spots important to the activists have been destroyed by the city, such as the Hornet Grill, where Dr. Martin Luther King Jr. would meet with Reverend Abernathy to discuss the movement.</a:t>
            </a:r>
            <a:endParaRPr lang="en-US" dirty="0"/>
          </a:p>
          <a:p>
            <a:pPr algn="ctr"/>
            <a:r>
              <a:rPr lang="en-US" u="sng" dirty="0"/>
              <a:t>Going Forward</a:t>
            </a:r>
          </a:p>
          <a:p>
            <a:r>
              <a:rPr lang="en-US" b="0" dirty="0"/>
              <a:t>	</a:t>
            </a:r>
            <a:r>
              <a:rPr lang="en-US" sz="4800" dirty="0">
                <a:solidFill>
                  <a:schemeClr val="tx1">
                    <a:lumMod val="50000"/>
                    <a:lumOff val="50000"/>
                  </a:schemeClr>
                </a:solidFill>
              </a:rPr>
              <a:t>I am graduating this December and for my final semester I have decided to take an independent study hour through the Geography Department to partner with Dr. Boyd and continue working with the Montgomery 1960 team. The map I created for this summer is a rough draft of what I would like to create moving forward.</a:t>
            </a:r>
            <a:endParaRPr lang="en-US" sz="4800" b="0" dirty="0">
              <a:solidFill>
                <a:schemeClr val="tx1">
                  <a:lumMod val="50000"/>
                  <a:lumOff val="50000"/>
                </a:schemeClr>
              </a:solidFill>
            </a:endParaRPr>
          </a:p>
        </p:txBody>
      </p:sp>
      <p:sp>
        <p:nvSpPr>
          <p:cNvPr id="15" name="Rectangle 14">
            <a:extLst>
              <a:ext uri="{FF2B5EF4-FFF2-40B4-BE49-F238E27FC236}">
                <a16:creationId xmlns:a16="http://schemas.microsoft.com/office/drawing/2014/main" id="{E7ECA51E-E8B6-4B79-A00D-C5A8751656E8}"/>
              </a:ext>
            </a:extLst>
          </p:cNvPr>
          <p:cNvSpPr/>
          <p:nvPr/>
        </p:nvSpPr>
        <p:spPr>
          <a:xfrm>
            <a:off x="13520060" y="13568034"/>
            <a:ext cx="11325868" cy="7966085"/>
          </a:xfrm>
          <a:prstGeom prst="rect">
            <a:avLst/>
          </a:prstGeom>
          <a:solidFill>
            <a:schemeClr val="bg1">
              <a:lumMod val="50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2193925" rtl="0" eaLnBrk="1" fontAlgn="base" latinLnBrk="0" hangingPunct="1">
              <a:lnSpc>
                <a:spcPct val="100000"/>
              </a:lnSpc>
              <a:spcBef>
                <a:spcPct val="0"/>
              </a:spcBef>
              <a:spcAft>
                <a:spcPct val="0"/>
              </a:spcAft>
              <a:buClrTx/>
              <a:buSzTx/>
              <a:buFontTx/>
              <a:buNone/>
              <a:tabLst/>
              <a:defRPr/>
            </a:pPr>
            <a:r>
              <a:rPr lang="en-US" sz="4800" dirty="0">
                <a:solidFill>
                  <a:prstClr val="white"/>
                </a:solidFill>
                <a:latin typeface="Arial"/>
              </a:rPr>
              <a:t>Top: Mr. James McFadden at the original location of the Montgomery County Courthouse (Now the Sherriff’s Office). He believes this is the door they entered to get to the café.</a:t>
            </a:r>
            <a:endParaRPr kumimoji="0" lang="en-US" sz="4800" b="0" i="0" u="none" strike="noStrike" kern="1200" cap="none" spc="0" normalizeH="0" baseline="0" noProof="0" dirty="0">
              <a:ln>
                <a:noFill/>
              </a:ln>
              <a:solidFill>
                <a:prstClr val="white"/>
              </a:solidFill>
              <a:effectLst/>
              <a:uLnTx/>
              <a:uFillTx/>
              <a:latin typeface="Arial"/>
              <a:ea typeface="+mn-ea"/>
              <a:cs typeface="+mn-cs"/>
            </a:endParaRPr>
          </a:p>
          <a:p>
            <a:pPr marL="0" marR="0" lvl="0" indent="0" algn="ctr" defTabSz="2193925" rtl="0" eaLnBrk="1" fontAlgn="base" latinLnBrk="0" hangingPunct="1">
              <a:lnSpc>
                <a:spcPct val="100000"/>
              </a:lnSpc>
              <a:spcBef>
                <a:spcPct val="0"/>
              </a:spcBef>
              <a:spcAft>
                <a:spcPct val="0"/>
              </a:spcAft>
              <a:buClrTx/>
              <a:buSzTx/>
              <a:buFontTx/>
              <a:buNone/>
              <a:tabLst/>
              <a:defRPr/>
            </a:pPr>
            <a:r>
              <a:rPr kumimoji="0" lang="en-US" sz="4800" b="0" i="0" u="none" strike="noStrike" kern="1200" cap="none" spc="0" normalizeH="0" baseline="0" noProof="0" dirty="0">
                <a:ln>
                  <a:noFill/>
                </a:ln>
                <a:solidFill>
                  <a:prstClr val="white"/>
                </a:solidFill>
                <a:effectLst/>
                <a:uLnTx/>
                <a:uFillTx/>
                <a:latin typeface="Arial"/>
                <a:ea typeface="+mn-ea"/>
                <a:cs typeface="+mn-cs"/>
              </a:rPr>
              <a:t>Bottom: The Map </a:t>
            </a:r>
            <a:r>
              <a:rPr lang="en-US" sz="4800" dirty="0">
                <a:solidFill>
                  <a:prstClr val="white"/>
                </a:solidFill>
                <a:latin typeface="Arial"/>
              </a:rPr>
              <a:t>p</a:t>
            </a:r>
            <a:r>
              <a:rPr kumimoji="0" lang="en-US" sz="4800" b="0" i="0" u="none" strike="noStrike" kern="1200" cap="none" spc="0" normalizeH="0" baseline="0" noProof="0" dirty="0">
                <a:ln>
                  <a:noFill/>
                </a:ln>
                <a:solidFill>
                  <a:prstClr val="white"/>
                </a:solidFill>
                <a:effectLst/>
                <a:uLnTx/>
                <a:uFillTx/>
                <a:latin typeface="Arial"/>
                <a:ea typeface="+mn-ea"/>
                <a:cs typeface="+mn-cs"/>
              </a:rPr>
              <a:t>rot</a:t>
            </a:r>
            <a:r>
              <a:rPr lang="en-US" sz="4800" dirty="0" err="1">
                <a:solidFill>
                  <a:prstClr val="white"/>
                </a:solidFill>
                <a:latin typeface="Arial"/>
              </a:rPr>
              <a:t>otype</a:t>
            </a:r>
            <a:r>
              <a:rPr lang="en-US" sz="4800" dirty="0">
                <a:solidFill>
                  <a:prstClr val="white"/>
                </a:solidFill>
                <a:latin typeface="Arial"/>
              </a:rPr>
              <a:t> I created with the locations that Mr. McFadden highlighted on his tour of Montgomery with Dr. Boyd. In the future, this will be an interactive walking tour.</a:t>
            </a:r>
            <a:endParaRPr kumimoji="0" lang="en-US" sz="4800" b="0" i="0" u="none" strike="noStrike" kern="1200" cap="none" spc="0" normalizeH="0" baseline="0" noProof="0" dirty="0">
              <a:ln>
                <a:noFill/>
              </a:ln>
              <a:solidFill>
                <a:prstClr val="white"/>
              </a:solidFill>
              <a:effectLst/>
              <a:uLnTx/>
              <a:uFillTx/>
              <a:latin typeface="Arial"/>
              <a:ea typeface="+mn-ea"/>
              <a:cs typeface="+mn-cs"/>
            </a:endParaRPr>
          </a:p>
        </p:txBody>
      </p:sp>
      <p:pic>
        <p:nvPicPr>
          <p:cNvPr id="9" name="Picture 8">
            <a:extLst>
              <a:ext uri="{FF2B5EF4-FFF2-40B4-BE49-F238E27FC236}">
                <a16:creationId xmlns:a16="http://schemas.microsoft.com/office/drawing/2014/main" id="{F28B5A5C-2214-4E9B-B40D-772DBE1758DF}"/>
              </a:ext>
            </a:extLst>
          </p:cNvPr>
          <p:cNvPicPr>
            <a:picLocks noChangeAspect="1"/>
          </p:cNvPicPr>
          <p:nvPr/>
        </p:nvPicPr>
        <p:blipFill rotWithShape="1">
          <a:blip r:embed="rId2">
            <a:extLst>
              <a:ext uri="{28A0092B-C50C-407E-A947-70E740481C1C}">
                <a14:useLocalDpi xmlns:a14="http://schemas.microsoft.com/office/drawing/2010/main" val="0"/>
              </a:ext>
            </a:extLst>
          </a:blip>
          <a:srcRect l="9520" r="38686"/>
          <a:stretch/>
        </p:blipFill>
        <p:spPr>
          <a:xfrm>
            <a:off x="13520060" y="21534120"/>
            <a:ext cx="11325868" cy="8110358"/>
          </a:xfrm>
          <a:prstGeom prst="rect">
            <a:avLst/>
          </a:prstGeom>
        </p:spPr>
      </p:pic>
      <p:pic>
        <p:nvPicPr>
          <p:cNvPr id="21" name="Content Placeholder 20">
            <a:extLst>
              <a:ext uri="{FF2B5EF4-FFF2-40B4-BE49-F238E27FC236}">
                <a16:creationId xmlns:a16="http://schemas.microsoft.com/office/drawing/2014/main" id="{61E3E77A-080E-40C4-BF2D-B214057CEC07}"/>
              </a:ext>
            </a:extLst>
          </p:cNvPr>
          <p:cNvPicPr>
            <a:picLocks noGrp="1" noChangeAspect="1"/>
          </p:cNvPicPr>
          <p:nvPr>
            <p:ph sz="half" idx="15"/>
          </p:nvPr>
        </p:nvPicPr>
        <p:blipFill>
          <a:blip r:embed="rId3">
            <a:extLst>
              <a:ext uri="{28A0092B-C50C-407E-A947-70E740481C1C}">
                <a14:useLocalDpi xmlns:a14="http://schemas.microsoft.com/office/drawing/2010/main" val="0"/>
              </a:ext>
            </a:extLst>
          </a:blip>
          <a:stretch>
            <a:fillRect/>
          </a:stretch>
        </p:blipFill>
        <p:spPr>
          <a:xfrm>
            <a:off x="13520703" y="5986686"/>
            <a:ext cx="11325225" cy="7581348"/>
          </a:xfrm>
        </p:spPr>
      </p:pic>
    </p:spTree>
  </p:cSld>
  <p:clrMapOvr>
    <a:masterClrMapping/>
  </p:clrMapOvr>
</p:sld>
</file>

<file path=ppt/theme/theme1.xml><?xml version="1.0" encoding="utf-8"?>
<a:theme xmlns:a="http://schemas.openxmlformats.org/drawingml/2006/main" name="UT PresPosterformat">
  <a:themeElements>
    <a:clrScheme name="Custom 3">
      <a:dk1>
        <a:sysClr val="windowText" lastClr="000000"/>
      </a:dk1>
      <a:lt1>
        <a:sysClr val="window" lastClr="FFFFFF"/>
      </a:lt1>
      <a:dk2>
        <a:srgbClr val="4E5B6F"/>
      </a:dk2>
      <a:lt2>
        <a:srgbClr val="CCCC99"/>
      </a:lt2>
      <a:accent1>
        <a:srgbClr val="7FD13B"/>
      </a:accent1>
      <a:accent2>
        <a:srgbClr val="EA157A"/>
      </a:accent2>
      <a:accent3>
        <a:srgbClr val="FF9933"/>
      </a:accent3>
      <a:accent4>
        <a:srgbClr val="00ADDC"/>
      </a:accent4>
      <a:accent5>
        <a:srgbClr val="738AC8"/>
      </a:accent5>
      <a:accent6>
        <a:srgbClr val="1AB39F"/>
      </a:accent6>
      <a:hlink>
        <a:srgbClr val="EB8803"/>
      </a:hlink>
      <a:folHlink>
        <a:srgbClr val="5F7791"/>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5679</TotalTime>
  <Words>543</Words>
  <Application>Microsoft Office PowerPoint</Application>
  <PresentationFormat>Custom</PresentationFormat>
  <Paragraphs>16</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ＭＳ Ｐゴシック</vt:lpstr>
      <vt:lpstr>Arial</vt:lpstr>
      <vt:lpstr>Calibri</vt:lpstr>
      <vt:lpstr>UT PresPosterformat</vt:lpstr>
      <vt:lpstr>Montgomery 1960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“Montgomery 1960”</dc:title>
  <dc:creator>Bennett, Mary Ann</dc:creator>
  <cp:lastModifiedBy>Bennett, Mary Ann</cp:lastModifiedBy>
  <cp:revision>18</cp:revision>
  <dcterms:created xsi:type="dcterms:W3CDTF">2020-07-16T18:43:06Z</dcterms:created>
  <dcterms:modified xsi:type="dcterms:W3CDTF">2020-07-20T17:22:49Z</dcterms:modified>
</cp:coreProperties>
</file>

<file path=docProps/thumbnail.jpeg>
</file>